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57" r:id="rId11"/>
    <p:sldId id="258" r:id="rId12"/>
    <p:sldId id="259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2CB308B-694B-4C41-85EB-B0B1855DEB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AC1B18D0-2FE8-42BD-A45F-336870AF9D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45E1DC7-2742-4771-8DE8-F4E78BEDD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6FEFC-0325-45EE-9F06-C5B0AA24A8F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9E5D423-BD10-4D9C-B800-AD17CBE36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A1BCF76-BC4B-495B-8846-A2E48E47F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B229-99D1-4AB8-86F5-AE6278474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275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C8C44A4-B5DB-42A0-802A-9248432B5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5A73D2A3-0857-4D18-8458-E986AFF768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271E7CE-BD43-4CE7-9907-45B789373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6FEFC-0325-45EE-9F06-C5B0AA24A8F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5F88962-59DC-4646-B875-6BF07BDEE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63459BD-59CE-49C4-8620-2F3B1C4F0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B229-99D1-4AB8-86F5-AE6278474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2957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A3D99C8E-6972-41FC-A81D-3DA28535A3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43AA4C29-E199-412C-AD2C-420256C93B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A94F596-7A62-4BCD-9586-B7495FAE3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6FEFC-0325-45EE-9F06-C5B0AA24A8F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5ACB3CE-EEEA-409F-834B-01182070F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D7A5228-03AB-420C-AAF9-C90E39546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B229-99D1-4AB8-86F5-AE6278474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1816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5A075DB-9933-407D-9046-73E80F140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95169917-C063-4182-98FE-554E9C5797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0364E75-A8CA-47EE-935B-CE9074B25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6FEFC-0325-45EE-9F06-C5B0AA24A8F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9A8671B-6FFA-4568-9850-C0184656D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60BBB48-DCFA-4F15-8CCF-008363E06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B229-99D1-4AB8-86F5-AE6278474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1507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9948B1-B65C-4CF9-AA1F-12F76BD38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9AAC1FF1-1DC2-4E45-8569-9E38248DB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747C65-BDCC-41DF-A005-EDC5D439D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6FEFC-0325-45EE-9F06-C5B0AA24A8F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F50F639-4D3C-4153-B543-056DA6A06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0175C07-7C52-4119-93BB-50D6C8AB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B229-99D1-4AB8-86F5-AE6278474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3597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91D2EB0-0F3A-43F0-89A5-D0ECDE163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DF0988B-B829-44A3-9BD2-8D45EEC196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32DAF3C4-F3EE-4EE5-9C52-2C5A5A3457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F8FF2C0-26DA-4ED6-BCA3-AD0216ED0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6FEFC-0325-45EE-9F06-C5B0AA24A8F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42E5FB3-A592-45B9-9BA4-01618A57A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12E67D7E-0567-42AC-87B5-C44461354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B229-99D1-4AB8-86F5-AE6278474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121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8561B36-2605-4705-9641-2C9231454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D0ED48E5-C63A-417C-B46E-2851C4A65F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8BD0C28B-67C2-4CDB-BBCC-391C0E484B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9F980462-8B2F-4BA2-9D93-9338A0659B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id="{53A8A65A-BE39-459D-B686-DDA054AB29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D0C12FE4-D716-4459-B3D7-0B478BCDC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6FEFC-0325-45EE-9F06-C5B0AA24A8F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0D4B05BA-7FA7-466F-96B6-F7E020E06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BFFE3D5C-9ECE-426F-B7A9-2400BBED7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B229-99D1-4AB8-86F5-AE6278474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6776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3C3C460-90C8-4A7F-8BFB-FC74018622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4E2F00D8-BBE9-43CA-BF9E-1B4B3F0A5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6FEFC-0325-45EE-9F06-C5B0AA24A8F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3188053-66DC-4D7E-BC72-0869A70BC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B0B5C95-C115-4807-8456-6A2245858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B229-99D1-4AB8-86F5-AE6278474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6592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009D399D-FEFE-4EC1-A829-E69933765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6FEFC-0325-45EE-9F06-C5B0AA24A8F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1D4626B-2E40-4A13-A572-348462C34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998F60B4-0FE3-405D-BD73-54183E321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B229-99D1-4AB8-86F5-AE6278474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844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846EEC9-21D7-4AB5-8127-234EFBF5E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304E989-640B-4FB3-AF93-7FC624F847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844B38B3-9572-421C-978B-C8AA3D5CDC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319A391-A574-44B0-B20C-C78A70A91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6FEFC-0325-45EE-9F06-C5B0AA24A8F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9A79164-EA54-4167-A6DA-0138F9C8A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A304173-91B8-4F84-BEAD-ED9410DF1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B229-99D1-4AB8-86F5-AE6278474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007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C544369-AA8F-471E-BED9-370E9E7DB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E7F0E462-AA7E-49E5-B60C-664FC877B8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C62FA247-86DD-40BE-8C34-A62705DF77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88A33D6-8292-4654-95CF-5EA9AEF2E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6FEFC-0325-45EE-9F06-C5B0AA24A8F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79CC5574-2A5B-4B93-A67B-E99C2CB1D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69F5226-C52C-4602-9E19-76FB9ABD2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B229-99D1-4AB8-86F5-AE6278474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7965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F5861F9C-B080-4FF9-B2AC-3343BF5C9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7649205E-9B67-4CB7-BA47-23DFFC0D47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E6A181D-8BB0-493A-8CB3-5981062624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6FEFC-0325-45EE-9F06-C5B0AA24A8F5}" type="datetimeFigureOut">
              <a:rPr lang="cs-CZ" smtClean="0"/>
              <a:t>01.04.2022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C4F4EB0-EC9F-44BD-BDDD-257B427B12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434C347-7262-48EE-AC9F-19E669E8B2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FB229-99D1-4AB8-86F5-AE627847488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267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BF3BD77-7410-4C73-83CE-03CE7030A4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0B1C4165-019A-4A7D-8644-8F6B4A4E48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6" name="Picture 2" descr="Фоторамки Obrázky, stock fotografie a snímky Фоторамки">
            <a:extLst>
              <a:ext uri="{FF2B5EF4-FFF2-40B4-BE49-F238E27FC236}">
                <a16:creationId xmlns:a16="http://schemas.microsoft.com/office/drawing/2014/main" id="{6D0E4B6C-CEB9-4A11-A1CF-40C6365A2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425" y="533400"/>
            <a:ext cx="386715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2045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rázdný dřevěný rám obrázku na pozadí - Fotografie, Obrázek">
            <a:extLst>
              <a:ext uri="{FF2B5EF4-FFF2-40B4-BE49-F238E27FC236}">
                <a16:creationId xmlns:a16="http://schemas.microsoft.com/office/drawing/2014/main" id="{10450D78-4D33-4819-9BF9-2F77BE67F6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500188"/>
            <a:ext cx="57912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022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rámy na betonovou zeď - Fotografie, Obrázek">
            <a:extLst>
              <a:ext uri="{FF2B5EF4-FFF2-40B4-BE49-F238E27FC236}">
                <a16:creationId xmlns:a16="http://schemas.microsoft.com/office/drawing/2014/main" id="{CDCDAAF3-D861-461A-9B4E-4B37AB5E18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533400"/>
            <a:ext cx="57912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870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ám na dlaždičku, keramické kachle - buk český výrobek | Rámečky , hodiny |  Úžasné ubrousky">
            <a:extLst>
              <a:ext uri="{FF2B5EF4-FFF2-40B4-BE49-F238E27FC236}">
                <a16:creationId xmlns:a16="http://schemas.microsoft.com/office/drawing/2014/main" id="{ACA7DC65-6003-4232-AC49-AE0DD946B0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513" y="2505075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87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and Art, Aneb Tvoříme V Přírodě | Atelier MontMartre">
            <a:extLst>
              <a:ext uri="{FF2B5EF4-FFF2-40B4-BE49-F238E27FC236}">
                <a16:creationId xmlns:a16="http://schemas.microsoft.com/office/drawing/2014/main" id="{9F87B7D9-F4D2-45F0-AC9C-C7FAB1D2E8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825" y="2614613"/>
            <a:ext cx="2800350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742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16 nejlepších landartových inspirací, které vás přenesou do přírody – G.cz">
            <a:extLst>
              <a:ext uri="{FF2B5EF4-FFF2-40B4-BE49-F238E27FC236}">
                <a16:creationId xmlns:a16="http://schemas.microsoft.com/office/drawing/2014/main" id="{F9E7964D-9E07-485D-80DE-C5E7D92FED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088" y="2481263"/>
            <a:ext cx="2409825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418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46E257-1F06-404C-B331-627B91A090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71C4E64-8898-4893-9BE9-2371C89624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098" name="Picture 2" descr="Umění Přírody Příroda - Fotografie zdarma na Pixabay">
            <a:extLst>
              <a:ext uri="{FF2B5EF4-FFF2-40B4-BE49-F238E27FC236}">
                <a16:creationId xmlns:a16="http://schemas.microsoft.com/office/drawing/2014/main" id="{F6610216-C6B8-4B0F-9CC3-FB3C7A24F8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2557463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881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mpty Golden Frame in Nature Stock Image - Image of template, space:  26562021">
            <a:extLst>
              <a:ext uri="{FF2B5EF4-FFF2-40B4-BE49-F238E27FC236}">
                <a16:creationId xmlns:a16="http://schemas.microsoft.com/office/drawing/2014/main" id="{BF2A31F2-DA4E-4D62-AEC4-98B62BFF2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2557463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211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Picture Frames in Nature II Stock Image - Image of brown, showing: 63612141">
            <a:extLst>
              <a:ext uri="{FF2B5EF4-FFF2-40B4-BE49-F238E27FC236}">
                <a16:creationId xmlns:a16="http://schemas.microsoft.com/office/drawing/2014/main" id="{C66D24EC-5AEC-4617-83B5-3B3D8F2C81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588" y="0"/>
            <a:ext cx="50752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964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CC5D6D-BDD2-426E-8B58-7489C27240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1092612"/>
            <a:ext cx="9144000" cy="4602575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783C9CB4-A97B-45EE-9848-137C30037FE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7170" name="Picture 2" descr="75 Land art ideas | umění, oblázková mozaika, příroda">
            <a:extLst>
              <a:ext uri="{FF2B5EF4-FFF2-40B4-BE49-F238E27FC236}">
                <a16:creationId xmlns:a16="http://schemas.microsoft.com/office/drawing/2014/main" id="{AB9472B5-0CB9-4177-80AE-A5B458B59B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725" y="1375577"/>
            <a:ext cx="4685720" cy="2772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9799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otorámeček DWR přírodní - ramecek.cz">
            <a:extLst>
              <a:ext uri="{FF2B5EF4-FFF2-40B4-BE49-F238E27FC236}">
                <a16:creationId xmlns:a16="http://schemas.microsoft.com/office/drawing/2014/main" id="{9FA30504-6DD0-4AE8-A664-A6DD9E2262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059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Land art = největší umělecká díla na světě | Zahady.info">
            <a:extLst>
              <a:ext uri="{FF2B5EF4-FFF2-40B4-BE49-F238E27FC236}">
                <a16:creationId xmlns:a16="http://schemas.microsoft.com/office/drawing/2014/main" id="{C51EF263-8EC8-49A3-9861-8E677B35C7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2557463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75 Land art ideas | umění, oblázková mozaika, příroda">
            <a:extLst>
              <a:ext uri="{FF2B5EF4-FFF2-40B4-BE49-F238E27FC236}">
                <a16:creationId xmlns:a16="http://schemas.microsoft.com/office/drawing/2014/main" id="{67767A69-4005-491A-B9D9-7FB0551FAE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573" y="1140888"/>
            <a:ext cx="21336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05487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Širokoúhlá obrazovka</PresentationFormat>
  <Paragraphs>0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Přikrylová Romana</dc:creator>
  <cp:lastModifiedBy>Přikrylová Romana</cp:lastModifiedBy>
  <cp:revision>4</cp:revision>
  <dcterms:created xsi:type="dcterms:W3CDTF">2022-04-01T03:12:38Z</dcterms:created>
  <dcterms:modified xsi:type="dcterms:W3CDTF">2022-04-01T04:08:28Z</dcterms:modified>
</cp:coreProperties>
</file>